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19119" y="2204864"/>
            <a:ext cx="82296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Сведения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 потребности и наличии  сельских  товаропроизводителей  в  горюче-смазочных  материалах для  проведения 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весенне-полевых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  в  2014 году 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состоянию на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-апреля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4313" y="260350"/>
            <a:ext cx="882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Министерство сельского хозяйства и мелиорации Кыргызской Республики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3724275" y="6381750"/>
            <a:ext cx="18002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Бишкек- 2014</a:t>
            </a:r>
          </a:p>
        </p:txBody>
      </p:sp>
    </p:spTree>
    <p:extLst>
      <p:ext uri="{BB962C8B-B14F-4D97-AF65-F5344CB8AC3E}">
        <p14:creationId xmlns:p14="http://schemas.microsoft.com/office/powerpoint/2010/main" val="37778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8320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0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" y="404664"/>
            <a:ext cx="897998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32656"/>
            <a:ext cx="9036496" cy="630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9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01000" cy="62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8320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5"/>
            <a:ext cx="9020786" cy="629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" y="390433"/>
            <a:ext cx="8854711" cy="61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8937"/>
            <a:ext cx="8712968" cy="60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60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" y="347741"/>
            <a:ext cx="8958366" cy="624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304"/>
            <a:ext cx="8689508" cy="60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19119" y="2204864"/>
            <a:ext cx="82296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Информация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о наличии и готовности сельскохозяйственной техники в субъектах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Кыргызской Республики по состоянию на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07.04.2014 года (оперативная)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4313" y="260350"/>
            <a:ext cx="882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Министерство сельского хозяйства и мелиорации Кыргызской Республики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3724275" y="6381750"/>
            <a:ext cx="18002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Бишкек- 2014</a:t>
            </a:r>
          </a:p>
        </p:txBody>
      </p:sp>
    </p:spTree>
    <p:extLst>
      <p:ext uri="{BB962C8B-B14F-4D97-AF65-F5344CB8AC3E}">
        <p14:creationId xmlns:p14="http://schemas.microsoft.com/office/powerpoint/2010/main" val="40278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164"/>
            <a:ext cx="885169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" y="404664"/>
            <a:ext cx="908320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2014-04-08T10:54:20Z</dcterms:modified>
</cp:coreProperties>
</file>