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7" r:id="rId5"/>
    <p:sldId id="260" r:id="rId6"/>
    <p:sldId id="261" r:id="rId7"/>
    <p:sldId id="265" r:id="rId8"/>
    <p:sldId id="266" r:id="rId9"/>
    <p:sldId id="262" r:id="rId10"/>
    <p:sldId id="263" r:id="rId11"/>
    <p:sldId id="264" r:id="rId12"/>
    <p:sldId id="26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9" d="100"/>
          <a:sy n="79" d="100"/>
        </p:scale>
        <p:origin x="-1260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49000">
              <a:srgbClr val="00B050">
                <a:alpha val="16000"/>
              </a:srgbClr>
            </a:gs>
            <a:gs pos="75000">
              <a:srgbClr val="0087E6"/>
            </a:gs>
            <a:gs pos="100000">
              <a:srgbClr val="005CB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5.emf"/><Relationship Id="rId4" Type="http://schemas.openxmlformats.org/officeDocument/2006/relationships/package" Target="../embeddings/______Microsoft_PowerPoint7.sldx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package" Target="../embeddings/____________Microsoft_PowerPoint1.pptx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emf"/><Relationship Id="rId4" Type="http://schemas.openxmlformats.org/officeDocument/2006/relationships/package" Target="../embeddings/______Microsoft_PowerPoint2.sldx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oleObject" Target="../embeddings/oleObject3.bin"/><Relationship Id="rId7" Type="http://schemas.openxmlformats.org/officeDocument/2006/relationships/package" Target="../embeddings/______Microsoft_PowerPoint4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6.emf"/><Relationship Id="rId4" Type="http://schemas.openxmlformats.org/officeDocument/2006/relationships/package" Target="../embeddings/______Microsoft_PowerPoint3.sldx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oleObject" Target="../embeddings/oleObject5.bin"/><Relationship Id="rId7" Type="http://schemas.openxmlformats.org/officeDocument/2006/relationships/package" Target="../embeddings/______Microsoft_PowerPoint6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3.emf"/><Relationship Id="rId4" Type="http://schemas.openxmlformats.org/officeDocument/2006/relationships/package" Target="../embeddings/______Microsoft_PowerPoint5.sld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5314" y="2009839"/>
            <a:ext cx="80915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ПРЕСС-КОНФЕРЕНЦИЯ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ВрИО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председателя ГПС КР 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инциденту, произошедшему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11 января 2014 года на </a:t>
            </a:r>
          </a:p>
          <a:p>
            <a:pPr algn="ctr"/>
            <a:r>
              <a:rPr lang="ru-RU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кыргызско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таджикском участке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государственной границы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89398" y="428604"/>
            <a:ext cx="5655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ГОСУДАРСТВЕННАЯ ПОГРАНИЧНАЯ СЛУЖБА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КЫРГЫЗСКОЙ РЕСПУБЛИКИ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214290"/>
            <a:ext cx="1471688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1505" name="Object 1"/>
          <p:cNvGraphicFramePr>
            <a:graphicFrameLocks noChangeAspect="1"/>
          </p:cNvGraphicFramePr>
          <p:nvPr/>
        </p:nvGraphicFramePr>
        <p:xfrm>
          <a:off x="214282" y="214290"/>
          <a:ext cx="8643998" cy="63579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8" name="Слайд" r:id="rId4" imgW="4135186" imgH="3101484" progId="PowerPoint.Slide.12">
                  <p:embed/>
                </p:oleObj>
              </mc:Choice>
              <mc:Fallback>
                <p:oleObj name="Слайд" r:id="rId4" imgW="4135186" imgH="3101484" progId="PowerPoint.Slide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282" y="214290"/>
                        <a:ext cx="8643998" cy="63579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 descr="C:\Documents and Settings\Admin\Рабочий стол\в брошюру\20140112_1009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4" y="3571876"/>
            <a:ext cx="432911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Admin\Рабочий стол\в брошюру\20140112_1009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85728"/>
            <a:ext cx="4429155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 descr="G:\фотоматериал с планшетн\20140112_1008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3" y="35718"/>
            <a:ext cx="4342971" cy="353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5314" y="2009839"/>
            <a:ext cx="80915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ПРЕСС-КОНФЕРЕНЦИЯ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ВрИО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председателя ГПС КР 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инциденту, произошедшему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11 января 2014 года на </a:t>
            </a:r>
          </a:p>
          <a:p>
            <a:pPr algn="ctr"/>
            <a:r>
              <a:rPr lang="ru-RU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кыргызско-таджикском 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участке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государственной границы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89398" y="428604"/>
            <a:ext cx="5655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ГОСУДАРСТВЕННАЯ ПОГРАНИЧНАЯ СЛУЖБА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КЫРГЫЗСКОЙ РЕСПУБЛИКИ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214290"/>
            <a:ext cx="1471688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139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"/>
            <a:ext cx="9143999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142844" y="142852"/>
          <a:ext cx="8786874" cy="6572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Презентация" r:id="rId4" imgW="4569445" imgH="3426611" progId="PowerPoint.Show.12">
                  <p:embed/>
                </p:oleObj>
              </mc:Choice>
              <mc:Fallback>
                <p:oleObj name="Презентация" r:id="rId4" imgW="4569445" imgH="3426611" progId="PowerPoint.Show.12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44" y="142852"/>
                        <a:ext cx="8786874" cy="657229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G:\фотоматериал с планшетн\20140112_1014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46880" y="6444044"/>
            <a:ext cx="4133632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/>
              <a:t>СТРОЯЩАЯСЯ ДОРОГА КОКТАШ-АКСАЙ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0394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121" name="Object 1"/>
          <p:cNvGraphicFramePr>
            <a:graphicFrameLocks noChangeAspect="1"/>
          </p:cNvGraphicFramePr>
          <p:nvPr/>
        </p:nvGraphicFramePr>
        <p:xfrm>
          <a:off x="142844" y="142852"/>
          <a:ext cx="9001156" cy="6647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Слайд" r:id="rId4" imgW="4569445" imgH="3426611" progId="PowerPoint.Slide.12">
                  <p:embed/>
                </p:oleObj>
              </mc:Choice>
              <mc:Fallback>
                <p:oleObj name="Слайд" r:id="rId4" imgW="4569445" imgH="3426611" progId="PowerPoint.Slide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44" y="142852"/>
                        <a:ext cx="9001156" cy="66471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9457" name="Object 1"/>
          <p:cNvGraphicFramePr>
            <a:graphicFrameLocks noChangeAspect="1"/>
          </p:cNvGraphicFramePr>
          <p:nvPr/>
        </p:nvGraphicFramePr>
        <p:xfrm>
          <a:off x="142844" y="142852"/>
          <a:ext cx="4714908" cy="6572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4" name="Слайд" r:id="rId4" imgW="4569445" imgH="3426611" progId="PowerPoint.Slide.12">
                  <p:embed/>
                </p:oleObj>
              </mc:Choice>
              <mc:Fallback>
                <p:oleObj name="Слайд" r:id="rId4" imgW="4569445" imgH="3426611" progId="PowerPoint.Slide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44" y="142852"/>
                        <a:ext cx="4714908" cy="657229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9459" name="Object 3"/>
          <p:cNvGraphicFramePr>
            <a:graphicFrameLocks noChangeAspect="1"/>
          </p:cNvGraphicFramePr>
          <p:nvPr/>
        </p:nvGraphicFramePr>
        <p:xfrm>
          <a:off x="4857752" y="142852"/>
          <a:ext cx="4129074" cy="6572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5" name="Слайд" r:id="rId7" imgW="4569445" imgH="3426611" progId="PowerPoint.Slide.12">
                  <p:embed/>
                </p:oleObj>
              </mc:Choice>
              <mc:Fallback>
                <p:oleObj name="Слайд" r:id="rId7" imgW="4569445" imgH="3426611" progId="PowerPoint.Slide.12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752" y="142852"/>
                        <a:ext cx="4129074" cy="657229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 descr="G:\фотоматериал с планшетн\20140112_0956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4008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G:\фотоматериал с планшетн\20140112_1022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G:\фотоматериал с планшетн\20140112_111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G:\фотоматериал с планшетн\20140112_1109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92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G:\фотоматериал с планшетн\20140112_0957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95"/>
            <a:ext cx="9036496" cy="678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19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481" name="Object 1"/>
          <p:cNvGraphicFramePr>
            <a:graphicFrameLocks noChangeAspect="1"/>
          </p:cNvGraphicFramePr>
          <p:nvPr/>
        </p:nvGraphicFramePr>
        <p:xfrm>
          <a:off x="142844" y="214290"/>
          <a:ext cx="4643470" cy="6429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8" name="Слайд" r:id="rId4" imgW="4569445" imgH="3426611" progId="PowerPoint.Slide.12">
                  <p:embed/>
                </p:oleObj>
              </mc:Choice>
              <mc:Fallback>
                <p:oleObj name="Слайд" r:id="rId4" imgW="4569445" imgH="3426611" progId="PowerPoint.Slide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44" y="214290"/>
                        <a:ext cx="4643470" cy="64294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483" name="Object 3"/>
          <p:cNvGraphicFramePr>
            <a:graphicFrameLocks noChangeAspect="1"/>
          </p:cNvGraphicFramePr>
          <p:nvPr/>
        </p:nvGraphicFramePr>
        <p:xfrm>
          <a:off x="4643438" y="214290"/>
          <a:ext cx="4357686" cy="6429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9" name="Слайд" r:id="rId7" imgW="4569445" imgH="3426611" progId="PowerPoint.Slide.12">
                  <p:embed/>
                </p:oleObj>
              </mc:Choice>
              <mc:Fallback>
                <p:oleObj name="Слайд" r:id="rId7" imgW="4569445" imgH="3426611" progId="PowerPoint.Slide.12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214290"/>
                        <a:ext cx="4357686" cy="64294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54</Words>
  <Application>Microsoft Office PowerPoint</Application>
  <PresentationFormat>Экран (4:3)</PresentationFormat>
  <Paragraphs>17</Paragraphs>
  <Slides>12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Тема Office</vt:lpstr>
      <vt:lpstr>Презентация</vt:lpstr>
      <vt:lpstr>Слайд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maxim</cp:lastModifiedBy>
  <cp:revision>17</cp:revision>
  <dcterms:modified xsi:type="dcterms:W3CDTF">2014-01-13T10:52:26Z</dcterms:modified>
</cp:coreProperties>
</file>